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sldIdLst>
    <p:sldId id="256" r:id="rId2"/>
    <p:sldId id="259" r:id="rId3"/>
    <p:sldId id="261" r:id="rId4"/>
    <p:sldId id="264" r:id="rId5"/>
    <p:sldId id="265" r:id="rId6"/>
    <p:sldId id="266" r:id="rId7"/>
    <p:sldId id="268" r:id="rId8"/>
    <p:sldId id="277" r:id="rId9"/>
    <p:sldId id="278" r:id="rId10"/>
    <p:sldId id="2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67CC0-9190-4BCA-AE29-79CFBA2EF921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737EE-EF54-4539-B6EE-C1458D413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737EE-EF54-4539-B6EE-C1458D413B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9425-0EEA-410A-9B9C-E85FB8346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12915-476F-4063-AEC5-D98CE58EE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1BC8-4AE1-4DEE-AE4C-91DF4694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CD26-0B1D-4411-BFF6-5242A88BE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7133-E051-4624-AAA5-FF253450B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FB1E-430B-4CEA-A583-C589F6DA0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BAE1-A2C3-44C9-8B36-D05FE54AC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1F6-5B25-4EA3-9C13-5F427A487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CE26-32B0-45AC-B82A-2DB9B3330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5DE4-27AD-443E-994A-CE224B651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FBC35-0315-43E4-91E2-9310985D0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5B3F-34D9-44CF-889F-164E270C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6337300" cy="113982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  <a:latin typeface="Times New Roman" pitchFamily="18" charset="0"/>
              </a:rPr>
              <a:t>Муниципальное автономное дошкольное образовательное учреждение города Тюмени детский сад №</a:t>
            </a:r>
            <a:r>
              <a:rPr lang="ru-RU" sz="2400" dirty="0" smtClean="0">
                <a:latin typeface="Times New Roman" pitchFamily="18" charset="0"/>
              </a:rPr>
              <a:t>3</a:t>
            </a:r>
            <a:r>
              <a:rPr lang="ru-RU" sz="2400" b="1" i="1" dirty="0">
                <a:effectLst/>
                <a:latin typeface="Times New Roman" pitchFamily="18" charset="0"/>
              </a:rPr>
              <a:t/>
            </a:r>
            <a:br>
              <a:rPr lang="ru-RU" sz="2400" b="1" i="1" dirty="0">
                <a:effectLst/>
                <a:latin typeface="Times New Roman" pitchFamily="18" charset="0"/>
              </a:rPr>
            </a:br>
            <a:endParaRPr lang="ru-RU" sz="2400" b="1" i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err="1" smtClean="0"/>
              <a:t>Здоровьесберегающие</a:t>
            </a:r>
            <a:r>
              <a:rPr lang="ru-RU" sz="2800" b="1" dirty="0" smtClean="0"/>
              <a:t> технологии в образовательной деятельности дошкольника</a:t>
            </a:r>
          </a:p>
          <a:p>
            <a:pPr algn="ctr">
              <a:buFont typeface="Wingdings" pitchFamily="2" charset="2"/>
              <a:buNone/>
            </a:pPr>
            <a:endParaRPr lang="ru-RU" sz="2800" b="1" dirty="0" smtClean="0"/>
          </a:p>
          <a:p>
            <a:pPr algn="ctr">
              <a:buFont typeface="Wingdings" pitchFamily="2" charset="2"/>
              <a:buNone/>
            </a:pPr>
            <a:r>
              <a:rPr lang="ru-RU" sz="2800" b="1" dirty="0" smtClean="0"/>
              <a:t>«Дыхательная гимнастика»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35038" y="5084763"/>
            <a:ext cx="8208962" cy="839787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                                                          </a:t>
            </a:r>
          </a:p>
        </p:txBody>
      </p:sp>
      <p:pic>
        <p:nvPicPr>
          <p:cNvPr id="39938" name="Picture 2" descr="https://im2-tub-ru.yandex.net/i?id=17fc881bf1cb2cf50f32eb7d9054f67b&amp;n=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357166"/>
            <a:ext cx="264317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6085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>
                <a:latin typeface="Times New Roman" pitchFamily="18" charset="0"/>
              </a:rPr>
              <a:t>Спасибо за внимание!</a:t>
            </a:r>
          </a:p>
          <a:p>
            <a:pPr algn="ctr">
              <a:buFont typeface="Wingdings" pitchFamily="2" charset="2"/>
              <a:buNone/>
            </a:pPr>
            <a:endParaRPr lang="ru-RU" sz="6000">
              <a:latin typeface="Times New Roman" pitchFamily="18" charset="0"/>
            </a:endParaRPr>
          </a:p>
        </p:txBody>
      </p:sp>
      <p:pic>
        <p:nvPicPr>
          <p:cNvPr id="13314" name="Picture 2" descr="https://im1-tub-ru.yandex.net/i?id=4544210d39406efc6c8029ac55fc03bb&amp;n=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2071678"/>
            <a:ext cx="4643470" cy="3214710"/>
          </a:xfrm>
          <a:prstGeom prst="rect">
            <a:avLst/>
          </a:prstGeom>
          <a:noFill/>
        </p:spPr>
      </p:pic>
      <p:pic>
        <p:nvPicPr>
          <p:cNvPr id="13316" name="Picture 4" descr="https://im1-tub-ru.yandex.net/i?id=959a965cbc004cbe64b80677fe8657d8&amp;n=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572008"/>
            <a:ext cx="2214578" cy="2024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ru-RU" sz="3200" b="1" i="1">
                <a:latin typeface="Times New Roman" pitchFamily="18" charset="0"/>
              </a:rPr>
              <a:t>Почему дыхательная гимнастика нужна?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itchFamily="18" charset="0"/>
              </a:rPr>
              <a:t>Дыхательные упражнения способствуют насыщению кислородом каждой клеточки организма. </a:t>
            </a:r>
          </a:p>
          <a:p>
            <a:r>
              <a:rPr lang="ru-RU" sz="2800" dirty="0">
                <a:effectLst/>
                <a:latin typeface="Times New Roman" pitchFamily="18" charset="0"/>
              </a:rPr>
              <a:t>Умение управлять дыханием способствует умению управлять собой. </a:t>
            </a:r>
          </a:p>
          <a:p>
            <a:r>
              <a:rPr lang="ru-RU" sz="2800" dirty="0">
                <a:effectLst/>
                <a:latin typeface="Times New Roman" pitchFamily="18" charset="0"/>
              </a:rPr>
              <a:t>Правильное дыхание стимулирует работу сердца, головного мозга и нервной системы, избавляет человека от многих болезней, улучшает </a:t>
            </a:r>
            <a:r>
              <a:rPr lang="ru-RU" sz="2800" dirty="0" smtClean="0">
                <a:effectLst/>
                <a:latin typeface="Times New Roman" pitchFamily="18" charset="0"/>
              </a:rPr>
              <a:t>пищеварение.</a:t>
            </a:r>
            <a:endParaRPr lang="ru-RU" sz="280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itchFamily="18" charset="0"/>
              </a:rPr>
              <a:t>Требования к проведению дыхательной гимнастики</a:t>
            </a:r>
            <a:r>
              <a:rPr lang="ru-RU" sz="2800" dirty="0">
                <a:latin typeface="Times New Roman" pitchFamily="18" charset="0"/>
              </a:rPr>
              <a:t>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13787" cy="4857750"/>
          </a:xfrm>
        </p:spPr>
        <p:txBody>
          <a:bodyPr/>
          <a:lstStyle/>
          <a:p>
            <a:pPr lvl="1"/>
            <a:r>
              <a:rPr lang="ru-RU">
                <a:effectLst/>
                <a:latin typeface="Times New Roman" pitchFamily="18" charset="0"/>
              </a:rPr>
              <a:t>не заниматься в пыльном, непроветренном, или сыром помещении;</a:t>
            </a:r>
          </a:p>
          <a:p>
            <a:pPr lvl="1"/>
            <a:r>
              <a:rPr lang="ru-RU">
                <a:effectLst/>
                <a:latin typeface="Times New Roman" pitchFamily="18" charset="0"/>
              </a:rPr>
              <a:t>температура воздуха должна быть на уровне 18-20 С;</a:t>
            </a:r>
          </a:p>
          <a:p>
            <a:pPr lvl="1"/>
            <a:r>
              <a:rPr lang="ru-RU">
                <a:effectLst/>
                <a:latin typeface="Times New Roman" pitchFamily="18" charset="0"/>
              </a:rPr>
              <a:t>одежда не должна стеснять движений;</a:t>
            </a:r>
          </a:p>
          <a:p>
            <a:pPr lvl="1"/>
            <a:r>
              <a:rPr lang="ru-RU">
                <a:effectLst/>
                <a:latin typeface="Times New Roman" pitchFamily="18" charset="0"/>
              </a:rPr>
              <a:t>не заниматься сразу после приема пищи;</a:t>
            </a:r>
          </a:p>
          <a:p>
            <a:pPr lvl="1"/>
            <a:r>
              <a:rPr lang="ru-RU">
                <a:effectLst/>
                <a:latin typeface="Times New Roman" pitchFamily="18" charset="0"/>
              </a:rPr>
              <a:t>не заниматься с ребенком, если у него заболевание органов дыхания в острой стадии.</a:t>
            </a:r>
          </a:p>
          <a:p>
            <a:endParaRPr lang="ru-RU" sz="2800">
              <a:effectLst/>
              <a:latin typeface="Times New Roman" pitchFamily="18" charset="0"/>
            </a:endParaRPr>
          </a:p>
        </p:txBody>
      </p:sp>
      <p:pic>
        <p:nvPicPr>
          <p:cNvPr id="16388" name="Picture 4" descr="ayboli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652963"/>
            <a:ext cx="2016125" cy="2205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Упражнения для дыхательной гимнастики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latin typeface="Times New Roman" pitchFamily="18" charset="0"/>
              </a:rPr>
              <a:t>Бегемотик</a:t>
            </a:r>
            <a:r>
              <a:rPr lang="ru-RU" sz="280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	</a:t>
            </a:r>
            <a:r>
              <a:rPr lang="ru-RU" sz="2800">
                <a:effectLst/>
                <a:latin typeface="Times New Roman" pitchFamily="18" charset="0"/>
              </a:rPr>
              <a:t>	ИП: лежа или сидя. Ребенок кладет ладонь на область диафрагмы и глубоко дышит. Вдох и выдох производится через нос</a:t>
            </a:r>
            <a:br>
              <a:rPr lang="ru-RU" sz="2800">
                <a:effectLst/>
                <a:latin typeface="Times New Roman" pitchFamily="18" charset="0"/>
              </a:rPr>
            </a:br>
            <a:r>
              <a:rPr lang="ru-RU" sz="2800">
                <a:effectLst/>
                <a:latin typeface="Times New Roman" pitchFamily="18" charset="0"/>
              </a:rPr>
              <a:t>Упражнение может выполняться в положении сидя и сопровождаться рифмовкой:</a:t>
            </a:r>
            <a:br>
              <a:rPr lang="ru-RU" sz="2800">
                <a:effectLst/>
                <a:latin typeface="Times New Roman" pitchFamily="18" charset="0"/>
              </a:rPr>
            </a:br>
            <a:r>
              <a:rPr lang="ru-RU" sz="2800" b="1" i="1">
                <a:effectLst/>
                <a:latin typeface="Times New Roman" pitchFamily="18" charset="0"/>
              </a:rPr>
              <a:t>Сели бегемотики,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    потрогали животики.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   То животик поднимается</a:t>
            </a:r>
            <a:r>
              <a:rPr lang="ru-RU" sz="2800" b="1">
                <a:effectLst/>
                <a:latin typeface="Times New Roman" pitchFamily="18" charset="0"/>
              </a:rPr>
              <a:t> (вдох),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>
                <a:effectLst/>
                <a:latin typeface="Times New Roman" pitchFamily="18" charset="0"/>
              </a:rPr>
              <a:t>   То животик опускается</a:t>
            </a:r>
            <a:r>
              <a:rPr lang="ru-RU" sz="2800" b="1">
                <a:effectLst/>
                <a:latin typeface="Times New Roman" pitchFamily="18" charset="0"/>
              </a:rPr>
              <a:t> (выдох).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3789363"/>
            <a:ext cx="26654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Упражнения для дыхательной гимнастики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</a:rPr>
              <a:t>Часики</a:t>
            </a:r>
            <a:r>
              <a:rPr lang="ru-RU" dirty="0"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</a:rPr>
              <a:t>		 ИП: стоя, ноги слегка расставить, руки опустить. Размахивая прямыми руками вперед и назад, </a:t>
            </a:r>
            <a:r>
              <a:rPr lang="ru-RU" dirty="0" err="1" smtClean="0">
                <a:latin typeface="Times New Roman" pitchFamily="18" charset="0"/>
              </a:rPr>
              <a:t>пропевают</a:t>
            </a:r>
            <a:r>
              <a:rPr lang="ru-RU" dirty="0" smtClean="0">
                <a:latin typeface="Times New Roman" pitchFamily="18" charset="0"/>
              </a:rPr>
              <a:t> на одном дыхании </a:t>
            </a:r>
            <a:r>
              <a:rPr lang="ru-RU" dirty="0">
                <a:latin typeface="Times New Roman" pitchFamily="18" charset="0"/>
              </a:rPr>
              <a:t>«тик-так».</a:t>
            </a:r>
            <a:r>
              <a:rPr lang="ru-RU" dirty="0"/>
              <a:t>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4048" y="3501008"/>
            <a:ext cx="37211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Упражнения для дыхательной гимнастики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</a:rPr>
              <a:t>Надуй шарик</a:t>
            </a:r>
            <a:r>
              <a:rPr lang="ru-RU" sz="240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		ИП: ребёнок сидит или стоит.  «Надувая шарик» широко разводит руки в стороны и глубоко вдыхает, затем медленно сводит руки, соединяя ладони перед грудью и выдувает воздух – ффф. «Шарик лопнул» - хлопнуть в ладоши, «из шарика выходит воздух» - ребенок произносит: «шшш», вытягивая губы хоботком, опуская руки и оседая, как шарик,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	из которого выпустили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	воздух.</a:t>
            </a:r>
            <a:br>
              <a:rPr lang="ru-RU" sz="2400">
                <a:latin typeface="Times New Roman" pitchFamily="18" charset="0"/>
              </a:rPr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4221163"/>
            <a:ext cx="215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Упражнения для дыхательной гимнастики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latin typeface="Times New Roman" pitchFamily="18" charset="0"/>
              </a:rPr>
              <a:t>Ворона</a:t>
            </a:r>
            <a:r>
              <a:rPr lang="ru-RU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		ИП: ребёнок стоит прямо, слегка расставив ноги и опустив руки. Вдох - разводит руки широко в стороны, как крылья, медленно опускает руки и произносит на выдохе: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«каррр»,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максимально растягивая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звук [р].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4221163"/>
            <a:ext cx="280828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</a:rPr>
              <a:t>В работе с детьми дошкольного возраста дыхательная гимнастика может быть использована 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в различных режимных момен</a:t>
            </a:r>
            <a:r>
              <a:rPr lang="ru-RU" sz="2800" dirty="0">
                <a:latin typeface="Times New Roman" pitchFamily="18" charset="0"/>
              </a:rPr>
              <a:t>тах: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На занятиях оздоровительного характера; </a:t>
            </a:r>
          </a:p>
          <a:p>
            <a:r>
              <a:rPr lang="ru-RU" dirty="0">
                <a:latin typeface="Times New Roman" pitchFamily="18" charset="0"/>
              </a:rPr>
              <a:t>Как часть физкультурного занятия или отдельные дыхательные упражнения  на физкультурном и музыкальном занятиях после нагрузки; </a:t>
            </a:r>
          </a:p>
          <a:p>
            <a:r>
              <a:rPr lang="ru-RU" dirty="0">
                <a:latin typeface="Times New Roman" pitchFamily="18" charset="0"/>
              </a:rPr>
              <a:t>В утренней гимнастике; </a:t>
            </a:r>
          </a:p>
          <a:p>
            <a:r>
              <a:rPr lang="ru-RU" dirty="0">
                <a:latin typeface="Times New Roman" pitchFamily="18" charset="0"/>
              </a:rPr>
              <a:t>После оздоровительного бега;</a:t>
            </a:r>
          </a:p>
          <a:p>
            <a:r>
              <a:rPr lang="ru-RU" dirty="0">
                <a:latin typeface="Times New Roman" pitchFamily="18" charset="0"/>
              </a:rPr>
              <a:t>После дневного сна в сочетании с физическими упражнениями;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</a:rPr>
              <a:t>В работе с детьми дошкольного возраста дыхательная гимнастика может быть использована 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в различных режимных моментах</a:t>
            </a:r>
            <a:r>
              <a:rPr lang="ru-RU" sz="2800" dirty="0">
                <a:latin typeface="Times New Roman" pitchFamily="18" charset="0"/>
              </a:rPr>
              <a:t>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В закаливающих мероприятиях; </a:t>
            </a:r>
          </a:p>
          <a:p>
            <a:r>
              <a:rPr lang="ru-RU">
                <a:latin typeface="Times New Roman" pitchFamily="18" charset="0"/>
              </a:rPr>
              <a:t>На занятиях по логоритмике;</a:t>
            </a:r>
          </a:p>
          <a:p>
            <a:r>
              <a:rPr lang="ru-RU">
                <a:latin typeface="Times New Roman" pitchFamily="18" charset="0"/>
              </a:rPr>
              <a:t>В любой двигательной деятельности детей (между подвижными и спортивными играми на прогулке в зависимости от ситуации, времени года, состояния детей); </a:t>
            </a:r>
          </a:p>
          <a:p>
            <a:r>
              <a:rPr lang="ru-RU">
                <a:latin typeface="Times New Roman" pitchFamily="18" charset="0"/>
              </a:rPr>
              <a:t>В домашних условиях.</a:t>
            </a:r>
            <a:r>
              <a:rPr lang="ru-RU"/>
              <a:t>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246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автономное дошкольное образовательное учреждение города Тюмени детский сад №3 </vt:lpstr>
      <vt:lpstr>Почему дыхательная гимнастика нужна?</vt:lpstr>
      <vt:lpstr>Требования к проведению дыхательной гимнастики:</vt:lpstr>
      <vt:lpstr>Упражнения для дыхательной гимнастики</vt:lpstr>
      <vt:lpstr>Упражнения для дыхательной гимнастики</vt:lpstr>
      <vt:lpstr>Упражнения для дыхательной гимнастики</vt:lpstr>
      <vt:lpstr>Упражнения для дыхательной гимнастики</vt:lpstr>
      <vt:lpstr>В работе с детьми дошкольного возраста дыхательная гимнастика может быть использована  в различных режимных моментах:</vt:lpstr>
      <vt:lpstr>В работе с детьми дошкольного возраста дыхательная гимнастика может быть использована  в различных режимных моментах:</vt:lpstr>
      <vt:lpstr>Слайд 10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 для детей</dc:title>
  <dc:creator>MASTER</dc:creator>
  <cp:lastModifiedBy>Muz</cp:lastModifiedBy>
  <cp:revision>29</cp:revision>
  <dcterms:created xsi:type="dcterms:W3CDTF">2011-11-28T19:10:25Z</dcterms:created>
  <dcterms:modified xsi:type="dcterms:W3CDTF">2019-01-18T07:41:25Z</dcterms:modified>
</cp:coreProperties>
</file>