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2A14-549A-4BA7-92C6-3E0B91DF239C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81DC-CAA3-440E-B40D-7EFA98139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player.myshared.ru/10/989356/slides/slide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layer.myshared.ru/10/989356/slides/slide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ownloads\украс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ownloads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рина\Downloads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Ирина\Downloads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CorporatE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</cp:revision>
  <dcterms:created xsi:type="dcterms:W3CDTF">2019-01-21T05:16:57Z</dcterms:created>
  <dcterms:modified xsi:type="dcterms:W3CDTF">2019-01-21T05:34:28Z</dcterms:modified>
</cp:coreProperties>
</file>